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82" r:id="rId3"/>
    <p:sldId id="283" r:id="rId4"/>
    <p:sldId id="284" r:id="rId5"/>
    <p:sldId id="285" r:id="rId6"/>
    <p:sldId id="286" r:id="rId7"/>
  </p:sldIdLst>
  <p:sldSz cx="9144000" cy="6858000" type="screen4x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9" autoAdjust="0"/>
    <p:restoredTop sz="94660"/>
  </p:normalViewPr>
  <p:slideViewPr>
    <p:cSldViewPr>
      <p:cViewPr>
        <p:scale>
          <a:sx n="150" d="100"/>
          <a:sy n="150" d="100"/>
        </p:scale>
        <p:origin x="-6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6013" tIns="48007" rIns="96013" bIns="48007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6013" tIns="48007" rIns="96013" bIns="48007" rtlCol="0"/>
          <a:lstStyle>
            <a:lvl1pPr algn="r">
              <a:defRPr sz="1300"/>
            </a:lvl1pPr>
          </a:lstStyle>
          <a:p>
            <a:fld id="{D0EB80F5-DEBD-47FD-A276-81855A388F75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3" tIns="48007" rIns="96013" bIns="4800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6013" tIns="48007" rIns="96013" bIns="48007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6013" tIns="48007" rIns="96013" bIns="48007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6013" tIns="48007" rIns="96013" bIns="48007" rtlCol="0" anchor="b"/>
          <a:lstStyle>
            <a:lvl1pPr algn="r">
              <a:defRPr sz="1300"/>
            </a:lvl1pPr>
          </a:lstStyle>
          <a:p>
            <a:fld id="{EB8D5910-B360-4BBE-9B65-0FF08E93CD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356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14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749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571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5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835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01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99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59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4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53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143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EEC0-4087-495A-9BE8-CAEB753DFF8B}" type="datetimeFigureOut">
              <a:rPr lang="ko-KR" altLang="en-US" smtClean="0"/>
              <a:t>2013-12-08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71AB5-2F4F-4C27-855F-B0A28DD057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42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26597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243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699937"/>
              </p:ext>
            </p:extLst>
          </p:nvPr>
        </p:nvGraphicFramePr>
        <p:xfrm>
          <a:off x="98037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18139"/>
              </p:ext>
            </p:extLst>
          </p:nvPr>
        </p:nvGraphicFramePr>
        <p:xfrm>
          <a:off x="93626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35497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169729"/>
              </p:ext>
            </p:extLst>
          </p:nvPr>
        </p:nvGraphicFramePr>
        <p:xfrm>
          <a:off x="1381423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11097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5" name="그룹 34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36" name="그룹 35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53" name="직사각형 52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타원 54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타원 55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타원 56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타원 57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타원 58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46" name="직사각형 45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타원 50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타원 3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타원 4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4" name="모서리가 둥근 직사각형 63"/>
          <p:cNvSpPr/>
          <p:nvPr/>
        </p:nvSpPr>
        <p:spPr>
          <a:xfrm>
            <a:off x="138437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3059832" y="360016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3550933" y="367174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3079579" y="1157534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3181825" y="767895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표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961595"/>
              </p:ext>
            </p:extLst>
          </p:nvPr>
        </p:nvGraphicFramePr>
        <p:xfrm>
          <a:off x="3122373" y="1352283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0" name="직사각형 69"/>
          <p:cNvSpPr/>
          <p:nvPr/>
        </p:nvSpPr>
        <p:spPr>
          <a:xfrm>
            <a:off x="4410180" y="961694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1" name="표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66843"/>
              </p:ext>
            </p:extLst>
          </p:nvPr>
        </p:nvGraphicFramePr>
        <p:xfrm>
          <a:off x="3117962" y="5047244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" name="직사각형 71"/>
          <p:cNvSpPr/>
          <p:nvPr/>
        </p:nvSpPr>
        <p:spPr>
          <a:xfrm>
            <a:off x="3059833" y="4831220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" name="표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671551"/>
              </p:ext>
            </p:extLst>
          </p:nvPr>
        </p:nvGraphicFramePr>
        <p:xfrm>
          <a:off x="4405759" y="1160376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4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855652"/>
              </p:ext>
            </p:extLst>
          </p:nvPr>
        </p:nvGraphicFramePr>
        <p:xfrm>
          <a:off x="4442725" y="401505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5" name="모서리가 둥근 직사각형 74"/>
          <p:cNvSpPr/>
          <p:nvPr/>
        </p:nvSpPr>
        <p:spPr>
          <a:xfrm>
            <a:off x="3162773" y="463987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6083832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6574933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103579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6205825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620983"/>
              </p:ext>
            </p:extLst>
          </p:nvPr>
        </p:nvGraphicFramePr>
        <p:xfrm>
          <a:off x="6146373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1" name="직사각형 80"/>
          <p:cNvSpPr/>
          <p:nvPr/>
        </p:nvSpPr>
        <p:spPr>
          <a:xfrm>
            <a:off x="7434180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941628"/>
              </p:ext>
            </p:extLst>
          </p:nvPr>
        </p:nvGraphicFramePr>
        <p:xfrm>
          <a:off x="6141962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083833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" name="표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585762"/>
              </p:ext>
            </p:extLst>
          </p:nvPr>
        </p:nvGraphicFramePr>
        <p:xfrm>
          <a:off x="7429759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5" name="표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04574"/>
              </p:ext>
            </p:extLst>
          </p:nvPr>
        </p:nvGraphicFramePr>
        <p:xfrm>
          <a:off x="7466725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6" name="모서리가 둥근 직사각형 85"/>
          <p:cNvSpPr/>
          <p:nvPr/>
        </p:nvSpPr>
        <p:spPr>
          <a:xfrm>
            <a:off x="6186773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08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44076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February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243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42804"/>
              </p:ext>
            </p:extLst>
          </p:nvPr>
        </p:nvGraphicFramePr>
        <p:xfrm>
          <a:off x="98037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03012"/>
              </p:ext>
            </p:extLst>
          </p:nvPr>
        </p:nvGraphicFramePr>
        <p:xfrm>
          <a:off x="93626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35497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665918"/>
              </p:ext>
            </p:extLst>
          </p:nvPr>
        </p:nvGraphicFramePr>
        <p:xfrm>
          <a:off x="1381423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85215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5" name="그룹 34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36" name="그룹 35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53" name="직사각형 52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타원 54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타원 55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타원 56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타원 57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타원 58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46" name="직사각형 45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타원 50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타원 3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타원 4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4" name="모서리가 둥근 직사각형 63"/>
          <p:cNvSpPr/>
          <p:nvPr/>
        </p:nvSpPr>
        <p:spPr>
          <a:xfrm>
            <a:off x="138437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3059832" y="365467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3079579" y="1157534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3181825" y="767895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표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506227"/>
              </p:ext>
            </p:extLst>
          </p:nvPr>
        </p:nvGraphicFramePr>
        <p:xfrm>
          <a:off x="3122373" y="1352283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0" name="직사각형 69"/>
          <p:cNvSpPr/>
          <p:nvPr/>
        </p:nvSpPr>
        <p:spPr>
          <a:xfrm>
            <a:off x="4410180" y="961694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1" name="표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765839"/>
              </p:ext>
            </p:extLst>
          </p:nvPr>
        </p:nvGraphicFramePr>
        <p:xfrm>
          <a:off x="3117962" y="5047244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" name="직사각형 71"/>
          <p:cNvSpPr/>
          <p:nvPr/>
        </p:nvSpPr>
        <p:spPr>
          <a:xfrm>
            <a:off x="3059833" y="4831220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" name="표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258770"/>
              </p:ext>
            </p:extLst>
          </p:nvPr>
        </p:nvGraphicFramePr>
        <p:xfrm>
          <a:off x="4405759" y="1160376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5" name="모서리가 둥근 직사각형 74"/>
          <p:cNvSpPr/>
          <p:nvPr/>
        </p:nvSpPr>
        <p:spPr>
          <a:xfrm>
            <a:off x="3162773" y="463987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6083832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103579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6205825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937494"/>
              </p:ext>
            </p:extLst>
          </p:nvPr>
        </p:nvGraphicFramePr>
        <p:xfrm>
          <a:off x="6146373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1" name="직사각형 80"/>
          <p:cNvSpPr/>
          <p:nvPr/>
        </p:nvSpPr>
        <p:spPr>
          <a:xfrm>
            <a:off x="7434180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504260"/>
              </p:ext>
            </p:extLst>
          </p:nvPr>
        </p:nvGraphicFramePr>
        <p:xfrm>
          <a:off x="6141962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083833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" name="표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47067"/>
              </p:ext>
            </p:extLst>
          </p:nvPr>
        </p:nvGraphicFramePr>
        <p:xfrm>
          <a:off x="7429759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6" name="모서리가 둥근 직사각형 85"/>
          <p:cNvSpPr/>
          <p:nvPr/>
        </p:nvSpPr>
        <p:spPr>
          <a:xfrm>
            <a:off x="6186773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사각형 59"/>
          <p:cNvSpPr/>
          <p:nvPr/>
        </p:nvSpPr>
        <p:spPr>
          <a:xfrm>
            <a:off x="3568412" y="367160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February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79598" y="368284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February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876358"/>
              </p:ext>
            </p:extLst>
          </p:nvPr>
        </p:nvGraphicFramePr>
        <p:xfrm>
          <a:off x="4482098" y="395109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표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755434"/>
              </p:ext>
            </p:extLst>
          </p:nvPr>
        </p:nvGraphicFramePr>
        <p:xfrm>
          <a:off x="7466900" y="395109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81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44076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March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243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34194"/>
              </p:ext>
            </p:extLst>
          </p:nvPr>
        </p:nvGraphicFramePr>
        <p:xfrm>
          <a:off x="98037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55026"/>
              </p:ext>
            </p:extLst>
          </p:nvPr>
        </p:nvGraphicFramePr>
        <p:xfrm>
          <a:off x="93626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35497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623082"/>
              </p:ext>
            </p:extLst>
          </p:nvPr>
        </p:nvGraphicFramePr>
        <p:xfrm>
          <a:off x="1381423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593477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5" name="그룹 34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36" name="그룹 35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53" name="직사각형 52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타원 54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타원 55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타원 56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타원 57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타원 58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46" name="직사각형 45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타원 50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타원 3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타원 4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4" name="모서리가 둥근 직사각형 63"/>
          <p:cNvSpPr/>
          <p:nvPr/>
        </p:nvSpPr>
        <p:spPr>
          <a:xfrm>
            <a:off x="138437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3059832" y="365467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3079579" y="1157534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3181825" y="767895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표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9310"/>
              </p:ext>
            </p:extLst>
          </p:nvPr>
        </p:nvGraphicFramePr>
        <p:xfrm>
          <a:off x="3122373" y="1352283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0" name="직사각형 69"/>
          <p:cNvSpPr/>
          <p:nvPr/>
        </p:nvSpPr>
        <p:spPr>
          <a:xfrm>
            <a:off x="4410180" y="961694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1" name="표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840535"/>
              </p:ext>
            </p:extLst>
          </p:nvPr>
        </p:nvGraphicFramePr>
        <p:xfrm>
          <a:off x="3117962" y="5047244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" name="직사각형 71"/>
          <p:cNvSpPr/>
          <p:nvPr/>
        </p:nvSpPr>
        <p:spPr>
          <a:xfrm>
            <a:off x="3059833" y="4831220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" name="표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626504"/>
              </p:ext>
            </p:extLst>
          </p:nvPr>
        </p:nvGraphicFramePr>
        <p:xfrm>
          <a:off x="4405759" y="1160376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5" name="모서리가 둥근 직사각형 74"/>
          <p:cNvSpPr/>
          <p:nvPr/>
        </p:nvSpPr>
        <p:spPr>
          <a:xfrm>
            <a:off x="3162773" y="463987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6083832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103579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6205825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43195"/>
              </p:ext>
            </p:extLst>
          </p:nvPr>
        </p:nvGraphicFramePr>
        <p:xfrm>
          <a:off x="6146373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1" name="직사각형 80"/>
          <p:cNvSpPr/>
          <p:nvPr/>
        </p:nvSpPr>
        <p:spPr>
          <a:xfrm>
            <a:off x="7434180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181126"/>
              </p:ext>
            </p:extLst>
          </p:nvPr>
        </p:nvGraphicFramePr>
        <p:xfrm>
          <a:off x="6141962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083833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" name="표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63219"/>
              </p:ext>
            </p:extLst>
          </p:nvPr>
        </p:nvGraphicFramePr>
        <p:xfrm>
          <a:off x="7429759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6" name="모서리가 둥근 직사각형 85"/>
          <p:cNvSpPr/>
          <p:nvPr/>
        </p:nvSpPr>
        <p:spPr>
          <a:xfrm>
            <a:off x="6186773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사각형 59"/>
          <p:cNvSpPr/>
          <p:nvPr/>
        </p:nvSpPr>
        <p:spPr>
          <a:xfrm>
            <a:off x="3568412" y="367160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March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79598" y="368284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March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77739"/>
              </p:ext>
            </p:extLst>
          </p:nvPr>
        </p:nvGraphicFramePr>
        <p:xfrm>
          <a:off x="4482098" y="395109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표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20900"/>
              </p:ext>
            </p:extLst>
          </p:nvPr>
        </p:nvGraphicFramePr>
        <p:xfrm>
          <a:off x="7466900" y="395109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00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44076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April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243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373431"/>
              </p:ext>
            </p:extLst>
          </p:nvPr>
        </p:nvGraphicFramePr>
        <p:xfrm>
          <a:off x="98037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21929"/>
              </p:ext>
            </p:extLst>
          </p:nvPr>
        </p:nvGraphicFramePr>
        <p:xfrm>
          <a:off x="93626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35497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75246"/>
              </p:ext>
            </p:extLst>
          </p:nvPr>
        </p:nvGraphicFramePr>
        <p:xfrm>
          <a:off x="1381423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150090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5" name="그룹 34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36" name="그룹 35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53" name="직사각형 52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타원 54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타원 55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타원 56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타원 57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타원 58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46" name="직사각형 45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타원 50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타원 3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타원 4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4" name="모서리가 둥근 직사각형 63"/>
          <p:cNvSpPr/>
          <p:nvPr/>
        </p:nvSpPr>
        <p:spPr>
          <a:xfrm>
            <a:off x="138437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3059832" y="365467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3079579" y="1157534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3181825" y="767895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표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977618"/>
              </p:ext>
            </p:extLst>
          </p:nvPr>
        </p:nvGraphicFramePr>
        <p:xfrm>
          <a:off x="3122373" y="1352283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0" name="직사각형 69"/>
          <p:cNvSpPr/>
          <p:nvPr/>
        </p:nvSpPr>
        <p:spPr>
          <a:xfrm>
            <a:off x="4410180" y="961694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1" name="표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73657"/>
              </p:ext>
            </p:extLst>
          </p:nvPr>
        </p:nvGraphicFramePr>
        <p:xfrm>
          <a:off x="3117962" y="5047244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" name="직사각형 71"/>
          <p:cNvSpPr/>
          <p:nvPr/>
        </p:nvSpPr>
        <p:spPr>
          <a:xfrm>
            <a:off x="3059833" y="4831220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" name="표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08599"/>
              </p:ext>
            </p:extLst>
          </p:nvPr>
        </p:nvGraphicFramePr>
        <p:xfrm>
          <a:off x="4405759" y="1160376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5" name="모서리가 둥근 직사각형 74"/>
          <p:cNvSpPr/>
          <p:nvPr/>
        </p:nvSpPr>
        <p:spPr>
          <a:xfrm>
            <a:off x="3162773" y="463987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6083832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103579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6205825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82023"/>
              </p:ext>
            </p:extLst>
          </p:nvPr>
        </p:nvGraphicFramePr>
        <p:xfrm>
          <a:off x="6146373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1" name="직사각형 80"/>
          <p:cNvSpPr/>
          <p:nvPr/>
        </p:nvSpPr>
        <p:spPr>
          <a:xfrm>
            <a:off x="7434180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493913"/>
              </p:ext>
            </p:extLst>
          </p:nvPr>
        </p:nvGraphicFramePr>
        <p:xfrm>
          <a:off x="6141962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083833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" name="표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347850"/>
              </p:ext>
            </p:extLst>
          </p:nvPr>
        </p:nvGraphicFramePr>
        <p:xfrm>
          <a:off x="7429759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6" name="모서리가 둥근 직사각형 85"/>
          <p:cNvSpPr/>
          <p:nvPr/>
        </p:nvSpPr>
        <p:spPr>
          <a:xfrm>
            <a:off x="6186773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사각형 59"/>
          <p:cNvSpPr/>
          <p:nvPr/>
        </p:nvSpPr>
        <p:spPr>
          <a:xfrm>
            <a:off x="3568412" y="367160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April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79598" y="368284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April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표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359572"/>
              </p:ext>
            </p:extLst>
          </p:nvPr>
        </p:nvGraphicFramePr>
        <p:xfrm>
          <a:off x="4480522" y="410389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238074"/>
              </p:ext>
            </p:extLst>
          </p:nvPr>
        </p:nvGraphicFramePr>
        <p:xfrm>
          <a:off x="7452320" y="404728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50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44076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243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44758"/>
              </p:ext>
            </p:extLst>
          </p:nvPr>
        </p:nvGraphicFramePr>
        <p:xfrm>
          <a:off x="98037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42263"/>
              </p:ext>
            </p:extLst>
          </p:nvPr>
        </p:nvGraphicFramePr>
        <p:xfrm>
          <a:off x="93626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35497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644536"/>
              </p:ext>
            </p:extLst>
          </p:nvPr>
        </p:nvGraphicFramePr>
        <p:xfrm>
          <a:off x="1381423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32020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5" name="그룹 34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36" name="그룹 35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53" name="직사각형 52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타원 54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타원 55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타원 56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타원 57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타원 58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46" name="직사각형 45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타원 50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타원 3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타원 4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4" name="모서리가 둥근 직사각형 63"/>
          <p:cNvSpPr/>
          <p:nvPr/>
        </p:nvSpPr>
        <p:spPr>
          <a:xfrm>
            <a:off x="138437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3059832" y="365467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3079579" y="1157534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3181825" y="767895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표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970397"/>
              </p:ext>
            </p:extLst>
          </p:nvPr>
        </p:nvGraphicFramePr>
        <p:xfrm>
          <a:off x="3122373" y="1352283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0" name="직사각형 69"/>
          <p:cNvSpPr/>
          <p:nvPr/>
        </p:nvSpPr>
        <p:spPr>
          <a:xfrm>
            <a:off x="4410180" y="961694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1" name="표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479603"/>
              </p:ext>
            </p:extLst>
          </p:nvPr>
        </p:nvGraphicFramePr>
        <p:xfrm>
          <a:off x="3117962" y="5047244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" name="직사각형 71"/>
          <p:cNvSpPr/>
          <p:nvPr/>
        </p:nvSpPr>
        <p:spPr>
          <a:xfrm>
            <a:off x="3059833" y="4831220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" name="표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572263"/>
              </p:ext>
            </p:extLst>
          </p:nvPr>
        </p:nvGraphicFramePr>
        <p:xfrm>
          <a:off x="4405759" y="1160376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5" name="모서리가 둥근 직사각형 74"/>
          <p:cNvSpPr/>
          <p:nvPr/>
        </p:nvSpPr>
        <p:spPr>
          <a:xfrm>
            <a:off x="3162773" y="463987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6083832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103579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6205825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509900"/>
              </p:ext>
            </p:extLst>
          </p:nvPr>
        </p:nvGraphicFramePr>
        <p:xfrm>
          <a:off x="6146373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1" name="직사각형 80"/>
          <p:cNvSpPr/>
          <p:nvPr/>
        </p:nvSpPr>
        <p:spPr>
          <a:xfrm>
            <a:off x="7434180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567067"/>
              </p:ext>
            </p:extLst>
          </p:nvPr>
        </p:nvGraphicFramePr>
        <p:xfrm>
          <a:off x="6141962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083833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" name="표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12468"/>
              </p:ext>
            </p:extLst>
          </p:nvPr>
        </p:nvGraphicFramePr>
        <p:xfrm>
          <a:off x="7429759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6" name="모서리가 둥근 직사각형 85"/>
          <p:cNvSpPr/>
          <p:nvPr/>
        </p:nvSpPr>
        <p:spPr>
          <a:xfrm>
            <a:off x="6186773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사각형 59"/>
          <p:cNvSpPr/>
          <p:nvPr/>
        </p:nvSpPr>
        <p:spPr>
          <a:xfrm>
            <a:off x="3568412" y="367160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79598" y="368284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894768"/>
              </p:ext>
            </p:extLst>
          </p:nvPr>
        </p:nvGraphicFramePr>
        <p:xfrm>
          <a:off x="4427984" y="397828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표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49654"/>
              </p:ext>
            </p:extLst>
          </p:nvPr>
        </p:nvGraphicFramePr>
        <p:xfrm>
          <a:off x="7466900" y="397546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496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44076" y="370333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June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243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57489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55768"/>
              </p:ext>
            </p:extLst>
          </p:nvPr>
        </p:nvGraphicFramePr>
        <p:xfrm>
          <a:off x="98037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1385844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651222"/>
              </p:ext>
            </p:extLst>
          </p:nvPr>
        </p:nvGraphicFramePr>
        <p:xfrm>
          <a:off x="93626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35497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932027"/>
              </p:ext>
            </p:extLst>
          </p:nvPr>
        </p:nvGraphicFramePr>
        <p:xfrm>
          <a:off x="1381423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155752"/>
              </p:ext>
            </p:extLst>
          </p:nvPr>
        </p:nvGraphicFramePr>
        <p:xfrm>
          <a:off x="1418389" y="404664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5" name="그룹 34"/>
          <p:cNvGrpSpPr/>
          <p:nvPr/>
        </p:nvGrpSpPr>
        <p:grpSpPr>
          <a:xfrm>
            <a:off x="2692897" y="358374"/>
            <a:ext cx="6414935" cy="6203959"/>
            <a:chOff x="2692897" y="358374"/>
            <a:chExt cx="6414935" cy="6203959"/>
          </a:xfrm>
        </p:grpSpPr>
        <p:grpSp>
          <p:nvGrpSpPr>
            <p:cNvPr id="36" name="그룹 35"/>
            <p:cNvGrpSpPr/>
            <p:nvPr/>
          </p:nvGrpSpPr>
          <p:grpSpPr>
            <a:xfrm>
              <a:off x="5719701" y="370333"/>
              <a:ext cx="360000" cy="6192000"/>
              <a:chOff x="-612576" y="360000"/>
              <a:chExt cx="360000" cy="6192000"/>
            </a:xfrm>
          </p:grpSpPr>
          <p:sp>
            <p:nvSpPr>
              <p:cNvPr id="53" name="직사각형 52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타원 54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타원 55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타원 56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타원 57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타원 58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8747832" y="358374"/>
              <a:ext cx="360000" cy="6192000"/>
              <a:chOff x="-612576" y="360000"/>
              <a:chExt cx="360000" cy="6192000"/>
            </a:xfrm>
          </p:grpSpPr>
          <p:sp>
            <p:nvSpPr>
              <p:cNvPr id="46" name="직사각형 45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타원 50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2692897" y="358374"/>
              <a:ext cx="360000" cy="6192000"/>
              <a:chOff x="-612576" y="360000"/>
              <a:chExt cx="360000" cy="6192000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-612576" y="360000"/>
                <a:ext cx="360000" cy="619200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타원 39"/>
              <p:cNvSpPr/>
              <p:nvPr/>
            </p:nvSpPr>
            <p:spPr>
              <a:xfrm>
                <a:off x="-558000" y="1152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타원 40"/>
              <p:cNvSpPr/>
              <p:nvPr/>
            </p:nvSpPr>
            <p:spPr>
              <a:xfrm>
                <a:off x="-558000" y="18252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-558000" y="248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-558000" y="433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타원 43"/>
              <p:cNvSpPr/>
              <p:nvPr/>
            </p:nvSpPr>
            <p:spPr>
              <a:xfrm>
                <a:off x="-558000" y="5004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/>
              <p:cNvSpPr/>
              <p:nvPr/>
            </p:nvSpPr>
            <p:spPr>
              <a:xfrm>
                <a:off x="-558000" y="5688000"/>
                <a:ext cx="180000" cy="180000"/>
              </a:xfrm>
              <a:prstGeom prst="ellips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4" name="모서리가 둥근 직사각형 63"/>
          <p:cNvSpPr/>
          <p:nvPr/>
        </p:nvSpPr>
        <p:spPr>
          <a:xfrm>
            <a:off x="138437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3059832" y="365467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3079579" y="1157534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3181825" y="767895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표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887722"/>
              </p:ext>
            </p:extLst>
          </p:nvPr>
        </p:nvGraphicFramePr>
        <p:xfrm>
          <a:off x="3122373" y="1352283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0" name="직사각형 69"/>
          <p:cNvSpPr/>
          <p:nvPr/>
        </p:nvSpPr>
        <p:spPr>
          <a:xfrm>
            <a:off x="4410180" y="961694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71" name="표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857680"/>
              </p:ext>
            </p:extLst>
          </p:nvPr>
        </p:nvGraphicFramePr>
        <p:xfrm>
          <a:off x="3117962" y="5047244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" name="직사각형 71"/>
          <p:cNvSpPr/>
          <p:nvPr/>
        </p:nvSpPr>
        <p:spPr>
          <a:xfrm>
            <a:off x="3059833" y="4831220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" name="표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93352"/>
              </p:ext>
            </p:extLst>
          </p:nvPr>
        </p:nvGraphicFramePr>
        <p:xfrm>
          <a:off x="4405759" y="1160376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5" name="모서리가 둥근 직사각형 74"/>
          <p:cNvSpPr/>
          <p:nvPr/>
        </p:nvSpPr>
        <p:spPr>
          <a:xfrm>
            <a:off x="3162773" y="463987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6083832" y="360000"/>
            <a:ext cx="3024000" cy="61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103579" y="1160693"/>
            <a:ext cx="136332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Prioritized </a:t>
            </a:r>
            <a:r>
              <a:rPr lang="en-US" altLang="ko-KR" sz="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Task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6205825" y="771054"/>
            <a:ext cx="12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√.   Completed     X.  </a:t>
            </a:r>
            <a:r>
              <a:rPr lang="en-US" altLang="ko-KR" sz="6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Deleted</a:t>
            </a:r>
          </a:p>
          <a:p>
            <a:pPr>
              <a:lnSpc>
                <a:spcPts val="800"/>
              </a:lnSpc>
            </a:pP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→. Forward         </a:t>
            </a:r>
            <a:r>
              <a:rPr lang="az-Cyrl-AZ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Delegated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</a:pPr>
            <a:r>
              <a:rPr lang="en-US" altLang="ko-KR" sz="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↓ ABC</a:t>
            </a:r>
            <a:r>
              <a:rPr lang="en-US" altLang="ko-KR" sz="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●. In Process</a:t>
            </a:r>
            <a:endParaRPr lang="en-US" altLang="ko-KR" sz="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704984"/>
              </p:ext>
            </p:extLst>
          </p:nvPr>
        </p:nvGraphicFramePr>
        <p:xfrm>
          <a:off x="6146373" y="1355442"/>
          <a:ext cx="1224001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92866"/>
                <a:gridCol w="908410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1" name="직사각형 80"/>
          <p:cNvSpPr/>
          <p:nvPr/>
        </p:nvSpPr>
        <p:spPr>
          <a:xfrm>
            <a:off x="7434180" y="964853"/>
            <a:ext cx="1292682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Appointment Schedule</a:t>
            </a: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113940"/>
              </p:ext>
            </p:extLst>
          </p:nvPr>
        </p:nvGraphicFramePr>
        <p:xfrm>
          <a:off x="6141962" y="5050403"/>
          <a:ext cx="2534158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4"/>
                <a:gridCol w="2376264"/>
              </a:tblGrid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083833" y="4834379"/>
            <a:ext cx="135034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Daily </a:t>
            </a:r>
            <a:r>
              <a:rPr lang="en-US" altLang="ko-KR" sz="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Memos</a:t>
            </a:r>
            <a:endParaRPr lang="en-US" altLang="ko-KR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" name="표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927267"/>
              </p:ext>
            </p:extLst>
          </p:nvPr>
        </p:nvGraphicFramePr>
        <p:xfrm>
          <a:off x="7429759" y="1163535"/>
          <a:ext cx="1252477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25"/>
                <a:gridCol w="144000"/>
                <a:gridCol w="985752"/>
              </a:tblGrid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6" name="모서리가 둥근 직사각형 85"/>
          <p:cNvSpPr/>
          <p:nvPr/>
        </p:nvSpPr>
        <p:spPr>
          <a:xfrm>
            <a:off x="6186773" y="467146"/>
            <a:ext cx="648000" cy="294382"/>
          </a:xfrm>
          <a:prstGeom prst="roundRect">
            <a:avLst/>
          </a:prstGeom>
          <a:noFill/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사각형 59"/>
          <p:cNvSpPr/>
          <p:nvPr/>
        </p:nvSpPr>
        <p:spPr>
          <a:xfrm>
            <a:off x="3568412" y="367160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June</a:t>
            </a: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79598" y="368284"/>
            <a:ext cx="8595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ts val="1000"/>
              </a:lnSpc>
            </a:pPr>
            <a:endParaRPr lang="en-US" altLang="ko-KR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June</a:t>
            </a:r>
            <a:endParaRPr lang="en-US" altLang="ko-KR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lnSpc>
                <a:spcPts val="1000"/>
              </a:lnSpc>
            </a:pP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" name="표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655308"/>
              </p:ext>
            </p:extLst>
          </p:nvPr>
        </p:nvGraphicFramePr>
        <p:xfrm>
          <a:off x="4442900" y="404133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827263"/>
              </p:ext>
            </p:extLst>
          </p:nvPr>
        </p:nvGraphicFramePr>
        <p:xfrm>
          <a:off x="7434180" y="397689"/>
          <a:ext cx="1151997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1"/>
                <a:gridCol w="164571"/>
                <a:gridCol w="164571"/>
                <a:gridCol w="164571"/>
                <a:gridCol w="164571"/>
                <a:gridCol w="164571"/>
                <a:gridCol w="164571"/>
              </a:tblGrid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kern="10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ko-KR" altLang="en-US" sz="600" b="1" kern="10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400"/>
                        </a:lnSpc>
                      </a:pPr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ko-KR" altLang="en-US" sz="500" kern="0" spc="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kern="0" spc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kern="0" spc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37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1476</Words>
  <Application>Microsoft Office PowerPoint</Application>
  <PresentationFormat>화면 슬라이드 쇼(4:3)</PresentationFormat>
  <Paragraphs>1134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nature HUMi</dc:creator>
  <cp:lastModifiedBy>nature HUMi</cp:lastModifiedBy>
  <cp:revision>30</cp:revision>
  <cp:lastPrinted>2013-12-08T14:35:22Z</cp:lastPrinted>
  <dcterms:created xsi:type="dcterms:W3CDTF">2012-11-26T04:22:16Z</dcterms:created>
  <dcterms:modified xsi:type="dcterms:W3CDTF">2013-12-08T14:35:39Z</dcterms:modified>
</cp:coreProperties>
</file>